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52" r:id="rId13"/>
    <p:sldId id="496" r:id="rId14"/>
    <p:sldId id="497" r:id="rId15"/>
    <p:sldId id="485" r:id="rId16"/>
    <p:sldId id="515" r:id="rId17"/>
    <p:sldId id="519" r:id="rId18"/>
    <p:sldId id="520" r:id="rId19"/>
    <p:sldId id="521" r:id="rId20"/>
    <p:sldId id="526" r:id="rId21"/>
    <p:sldId id="447" r:id="rId22"/>
    <p:sldId id="494" r:id="rId23"/>
    <p:sldId id="495" r:id="rId24"/>
    <p:sldId id="483" r:id="rId25"/>
    <p:sldId id="516" r:id="rId26"/>
    <p:sldId id="522" r:id="rId27"/>
    <p:sldId id="523" r:id="rId28"/>
    <p:sldId id="524" r:id="rId29"/>
    <p:sldId id="441" r:id="rId30"/>
    <p:sldId id="498" r:id="rId31"/>
    <p:sldId id="499" r:id="rId32"/>
    <p:sldId id="484" r:id="rId33"/>
    <p:sldId id="463" r:id="rId34"/>
    <p:sldId id="506" r:id="rId35"/>
    <p:sldId id="507" r:id="rId36"/>
    <p:sldId id="487"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69"/>
    <p:restoredTop sz="93876"/>
  </p:normalViewPr>
  <p:slideViewPr>
    <p:cSldViewPr snapToGrid="0" snapToObjects="1">
      <p:cViewPr varScale="1">
        <p:scale>
          <a:sx n="145" d="100"/>
          <a:sy n="145"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25005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7473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70237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73781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287846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092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40023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36341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 </a:t>
            </a:r>
            <a:r>
              <a:rPr dirty="0" err="1"/>
              <a:t>mupa</a:t>
            </a:r>
            <a:r>
              <a:rPr dirty="0"/>
              <a:t>? Is it this one on top (click) or this one on bottom (click)?</a:t>
            </a:r>
          </a:p>
        </p:txBody>
      </p:sp>
    </p:spTree>
    <p:extLst>
      <p:ext uri="{BB962C8B-B14F-4D97-AF65-F5344CB8AC3E}">
        <p14:creationId xmlns:p14="http://schemas.microsoft.com/office/powerpoint/2010/main" val="276621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40187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080868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07984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8.t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tif"/><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lang="en-US" dirty="0" err="1"/>
              <a:t>Vemos</a:t>
            </a:r>
            <a:r>
              <a:rPr lang="en-US" dirty="0"/>
              <a:t> </a:t>
            </a:r>
            <a:r>
              <a:rPr lang="en-US" sz="1400" dirty="0"/>
              <a:t>are sometimes very far away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3489604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309183" y="2054211"/>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It sometimes very close.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22291893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642384" y="4620444"/>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t>It is sometimes very far away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904756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80966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t>
            </a:r>
            <a:r>
              <a:rPr lang="en-US" dirty="0"/>
              <a:t>are hard to see at night.</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330991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Google Shape;250;p36">
            <a:extLst>
              <a:ext uri="{FF2B5EF4-FFF2-40B4-BE49-F238E27FC236}">
                <a16:creationId xmlns:a16="http://schemas.microsoft.com/office/drawing/2014/main" id="{30811B41-CF8A-6333-52A4-39CEF1BB2920}"/>
              </a:ext>
            </a:extLst>
          </p:cNvPr>
          <p:cNvSpPr txBox="1"/>
          <p:nvPr/>
        </p:nvSpPr>
        <p:spPr>
          <a:xfrm>
            <a:off x="5080568" y="1836291"/>
            <a:ext cx="237840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It is hard to see at night.</a:t>
            </a:r>
          </a:p>
        </p:txBody>
      </p:sp>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1377E5F0-DCCA-1DF2-7946-39EAC22EE7E6}"/>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Tree>
    <p:extLst>
      <p:ext uri="{BB962C8B-B14F-4D97-AF65-F5344CB8AC3E}">
        <p14:creationId xmlns:p14="http://schemas.microsoft.com/office/powerpoint/2010/main" val="2537142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
        <p:nvSpPr>
          <p:cNvPr id="21" name="TextBox 20">
            <a:extLst>
              <a:ext uri="{FF2B5EF4-FFF2-40B4-BE49-F238E27FC236}">
                <a16:creationId xmlns:a16="http://schemas.microsoft.com/office/drawing/2014/main" id="{91919892-73BE-7074-6BED-3A176A872C0D}"/>
              </a:ext>
            </a:extLst>
          </p:cNvPr>
          <p:cNvSpPr txBox="1"/>
          <p:nvPr/>
        </p:nvSpPr>
        <p:spPr>
          <a:xfrm>
            <a:off x="5079676" y="4511226"/>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descr="A black remote control with buttons&#10;&#10;Description automatically generated with medium confidence">
            <a:extLst>
              <a:ext uri="{FF2B5EF4-FFF2-40B4-BE49-F238E27FC236}">
                <a16:creationId xmlns:a16="http://schemas.microsoft.com/office/drawing/2014/main" id="{B5ABE8F4-64A5-E808-19BD-8E36D52DDB5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201028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0D4FFBCB-DC8B-5556-B023-97E6771A48B7}"/>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39007CC1-53C8-CC18-10CE-5A0258B83538}"/>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56BA9FE8-D8EB-3BCD-6771-ED3DA6ED57E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3990836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found in stores.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75056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t>
            </a:r>
            <a:r>
              <a:rPr lang="en-US" dirty="0"/>
              <a:t>are heavy.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0E308212-2551-A44D-AA58-060E0C180F23}"/>
              </a:ext>
            </a:extLst>
          </p:cNvPr>
          <p:cNvSpPr txBox="1"/>
          <p:nvPr/>
        </p:nvSpPr>
        <p:spPr>
          <a:xfrm>
            <a:off x="5621718" y="1973088"/>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wide.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TextBox 8">
            <a:extLst>
              <a:ext uri="{FF2B5EF4-FFF2-40B4-BE49-F238E27FC236}">
                <a16:creationId xmlns:a16="http://schemas.microsoft.com/office/drawing/2014/main" id="{129ECDCF-21A4-E14F-A427-2FE2BD7CDC16}"/>
              </a:ext>
            </a:extLst>
          </p:cNvPr>
          <p:cNvSpPr txBox="1"/>
          <p:nvPr/>
        </p:nvSpPr>
        <p:spPr>
          <a:xfrm>
            <a:off x="5542586" y="4411425"/>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a:t>
            </a:r>
            <a:r>
              <a:rPr lang="en-US" dirty="0">
                <a:latin typeface="Arial" panose="020B0604020202020204" pitchFamily="34" charset="0"/>
                <a:cs typeface="Arial" panose="020B0604020202020204" pitchFamily="34" charset="0"/>
              </a:rPr>
              <a:t>heavy.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get wet when it rains.</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9" name="TextBox 8">
            <a:extLst>
              <a:ext uri="{FF2B5EF4-FFF2-40B4-BE49-F238E27FC236}">
                <a16:creationId xmlns:a16="http://schemas.microsoft.com/office/drawing/2014/main" id="{A29E4A92-0BFE-EDA8-3950-53E79CB23D5E}"/>
              </a:ext>
            </a:extLst>
          </p:cNvPr>
          <p:cNvSpPr txBox="1"/>
          <p:nvPr/>
        </p:nvSpPr>
        <p:spPr>
          <a:xfrm>
            <a:off x="5621718" y="1973088"/>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stays dry on a sunny day</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0" name="Google Shape;217;p33">
            <a:extLst>
              <a:ext uri="{FF2B5EF4-FFF2-40B4-BE49-F238E27FC236}">
                <a16:creationId xmlns:a16="http://schemas.microsoft.com/office/drawing/2014/main" id="{ED0E87F0-2D34-3259-7362-1ACC02B86553}"/>
              </a:ext>
            </a:extLst>
          </p:cNvPr>
          <p:cNvSpPr txBox="1"/>
          <p:nvPr/>
        </p:nvSpPr>
        <p:spPr>
          <a:xfrm>
            <a:off x="5369875" y="4459993"/>
            <a:ext cx="2576629"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lang="en-US" sz="1400" dirty="0"/>
              <a:t>It </a:t>
            </a:r>
            <a:r>
              <a:rPr lang="en-US" dirty="0"/>
              <a:t>gets wet when it rains</a:t>
            </a:r>
            <a:r>
              <a:rPr lang="en-US" sz="1400" dirty="0"/>
              <a:t>.</a:t>
            </a:r>
            <a:endParaRPr lang="en-US" dirty="0"/>
          </a:p>
        </p:txBody>
      </p:sp>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Hudis</a:t>
            </a:r>
            <a:r>
              <a:rPr lang="en-US" sz="1400" dirty="0">
                <a:latin typeface="Arial" panose="020B0604020202020204" pitchFamily="34" charset="0"/>
                <a:cs typeface="Arial" panose="020B0604020202020204" pitchFamily="34" charset="0"/>
              </a:rPr>
              <a:t> </a:t>
            </a:r>
            <a:r>
              <a:rPr lang="en-US" dirty="0"/>
              <a:t>sometimes move back and forth during a storm.</a:t>
            </a:r>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1" name="TextBox 10">
            <a:extLst>
              <a:ext uri="{FF2B5EF4-FFF2-40B4-BE49-F238E27FC236}">
                <a16:creationId xmlns:a16="http://schemas.microsoft.com/office/drawing/2014/main" id="{B26381B8-99FB-A129-89FF-3A63F056DA97}"/>
              </a:ext>
            </a:extLst>
          </p:cNvPr>
          <p:cNvSpPr txBox="1"/>
          <p:nvPr/>
        </p:nvSpPr>
        <p:spPr>
          <a:xfrm>
            <a:off x="4938280" y="2179331"/>
            <a:ext cx="301696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a:t>
            </a:r>
            <a:r>
              <a:rPr lang="en-US" dirty="0">
                <a:latin typeface="Arial" panose="020B0604020202020204" pitchFamily="34" charset="0"/>
                <a:cs typeface="Arial" panose="020B0604020202020204" pitchFamily="34" charset="0"/>
              </a:rPr>
              <a:t>moves back and forth during a storm</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pic>
        <p:nvPicPr>
          <p:cNvPr id="2" name="Google Shape;194;p30">
            <a:extLst>
              <a:ext uri="{FF2B5EF4-FFF2-40B4-BE49-F238E27FC236}">
                <a16:creationId xmlns:a16="http://schemas.microsoft.com/office/drawing/2014/main" id="{12675B95-F601-2C86-F62B-B8AC4770D52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4" name="TextBox 13">
            <a:extLst>
              <a:ext uri="{FF2B5EF4-FFF2-40B4-BE49-F238E27FC236}">
                <a16:creationId xmlns:a16="http://schemas.microsoft.com/office/drawing/2014/main" id="{B48F3EA6-9248-D526-5EF5-A33F5E8CB07D}"/>
              </a:ext>
            </a:extLst>
          </p:cNvPr>
          <p:cNvSpPr txBox="1"/>
          <p:nvPr/>
        </p:nvSpPr>
        <p:spPr>
          <a:xfrm>
            <a:off x="4849379" y="4746368"/>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Many people like it.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94;p30">
            <a:extLst>
              <a:ext uri="{FF2B5EF4-FFF2-40B4-BE49-F238E27FC236}">
                <a16:creationId xmlns:a16="http://schemas.microsoft.com/office/drawing/2014/main" id="{B269F8A0-DAED-067B-6CE0-6EF0A8938BF8}"/>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2BF71C30-2AD7-45D1-9329-26716E47DAFF}"/>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94;p30">
            <a:extLst>
              <a:ext uri="{FF2B5EF4-FFF2-40B4-BE49-F238E27FC236}">
                <a16:creationId xmlns:a16="http://schemas.microsoft.com/office/drawing/2014/main" id="{524F05A6-19FC-C2C1-8511-CD25EA63C08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FBF082EC-FDFF-BF38-8C24-E5D2E2264398}"/>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9A11DCCD-8F1C-4EF5-1C9A-C3AFCE66E60E}"/>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a:t>
            </a:r>
            <a:r>
              <a:rPr lang="en-US" kern="1200" dirty="0">
                <a:solidFill>
                  <a:prstClr val="black"/>
                </a:solidFill>
                <a:latin typeface="Arial" panose="020B0604020202020204" pitchFamily="34" charset="0"/>
                <a:cs typeface="Arial" panose="020B0604020202020204" pitchFamily="34" charset="0"/>
              </a:rPr>
              <a:t>wide.</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6;p33">
            <a:extLst>
              <a:ext uri="{FF2B5EF4-FFF2-40B4-BE49-F238E27FC236}">
                <a16:creationId xmlns:a16="http://schemas.microsoft.com/office/drawing/2014/main" id="{45740455-0940-4C8B-7AA5-6E0257D4CD27}"/>
              </a:ext>
            </a:extLst>
          </p:cNvPr>
          <p:cNvSpPr txBox="1"/>
          <p:nvPr/>
        </p:nvSpPr>
        <p:spPr>
          <a:xfrm>
            <a:off x="5909620" y="2263989"/>
            <a:ext cx="194646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wide.</a:t>
            </a:r>
            <a:endParaRPr lang="en-US" dirty="0"/>
          </a:p>
        </p:txBody>
      </p:sp>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7;p33">
            <a:extLst>
              <a:ext uri="{FF2B5EF4-FFF2-40B4-BE49-F238E27FC236}">
                <a16:creationId xmlns:a16="http://schemas.microsoft.com/office/drawing/2014/main" id="{FC39726B-D80E-4294-4B0F-049F659BEC83}"/>
              </a:ext>
            </a:extLst>
          </p:cNvPr>
          <p:cNvSpPr txBox="1"/>
          <p:nvPr/>
        </p:nvSpPr>
        <p:spPr>
          <a:xfrm>
            <a:off x="6089157" y="4338800"/>
            <a:ext cx="1799783"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long.</a:t>
            </a:r>
            <a:endParaRPr lang="en-US" dirty="0"/>
          </a:p>
        </p:txBody>
      </p:sp>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11624</TotalTime>
  <Words>1101</Words>
  <Application>Microsoft Macintosh PowerPoint</Application>
  <PresentationFormat>On-screen Show (16:9)</PresentationFormat>
  <Paragraphs>63</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105</cp:revision>
  <dcterms:modified xsi:type="dcterms:W3CDTF">2023-07-24T15:02:56Z</dcterms:modified>
</cp:coreProperties>
</file>